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88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96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5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91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7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36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6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31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7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18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81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71FE-7F30-46B0-BA7F-A38CA23B5BE7}" type="datetimeFigureOut">
              <a:rPr lang="fr-FR" smtClean="0"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EB606-455F-4F4E-98AF-E0C96A35D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24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MDFORMAPROD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 </a:t>
            </a:r>
            <a:r>
              <a:rPr lang="fr-FR" dirty="0" err="1" smtClean="0"/>
              <a:t>Wordpress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9424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MDFORMAPROD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MDFORMAPROD</dc:title>
  <dc:creator>mdformaprod</dc:creator>
  <cp:lastModifiedBy>mdformaprod</cp:lastModifiedBy>
  <cp:revision>1</cp:revision>
  <dcterms:created xsi:type="dcterms:W3CDTF">2012-09-22T14:20:50Z</dcterms:created>
  <dcterms:modified xsi:type="dcterms:W3CDTF">2012-09-22T14:21:23Z</dcterms:modified>
</cp:coreProperties>
</file>